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B6F5F0B-5C0C-4FFE-803B-55681C65D312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28A1E96-52AA-44B0-878C-FB6C218D94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524000"/>
            <a:ext cx="685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4</a:t>
            </a:r>
            <a:endParaRPr lang="en-US" sz="3600" b="1" dirty="0" smtClean="0"/>
          </a:p>
          <a:p>
            <a:r>
              <a:rPr lang="en-US" sz="3600" b="1" dirty="0" smtClean="0"/>
              <a:t>-</a:t>
            </a:r>
          </a:p>
          <a:p>
            <a:r>
              <a:rPr lang="en-US" sz="3600" b="1" dirty="0" smtClean="0"/>
              <a:t>25</a:t>
            </a:r>
          </a:p>
          <a:p>
            <a:r>
              <a:rPr lang="en-US" sz="3600" b="1" dirty="0" smtClean="0"/>
              <a:t>-</a:t>
            </a:r>
            <a:endParaRPr lang="en-US" sz="3600" b="1" dirty="0" smtClean="0"/>
          </a:p>
          <a:p>
            <a:r>
              <a:rPr lang="en-US" sz="3600" b="1" dirty="0" smtClean="0"/>
              <a:t>2012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28600"/>
            <a:ext cx="7010400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Answer the following questions about the Renaissance and the new ideas and movements that formed during the “rebirth.”  Ch 15 Section 1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1371600"/>
            <a:ext cx="4953000" cy="52014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does the time period “Renaissance” refer to?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subjects did people start to study under the humanist movement?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How did humanist beliefs contrast with church teachings?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does the word secular mean?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Which two Renaissance scientists challenged the church’s ideas about nature?  Why would the church be worried about this?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</p:txBody>
      </p:sp>
      <p:pic>
        <p:nvPicPr>
          <p:cNvPr id="7" name="Picture 6" descr="arnolfini marri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19348">
            <a:off x="6146139" y="1512882"/>
            <a:ext cx="2476732" cy="342221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432</TotalTime>
  <Words>88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Solstice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3</cp:revision>
  <dcterms:created xsi:type="dcterms:W3CDTF">2012-01-25T13:09:14Z</dcterms:created>
  <dcterms:modified xsi:type="dcterms:W3CDTF">2012-04-25T11:50:40Z</dcterms:modified>
</cp:coreProperties>
</file>